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20" r:id="rId2"/>
    <p:sldId id="2131" r:id="rId3"/>
    <p:sldId id="2132" r:id="rId4"/>
    <p:sldId id="2133" r:id="rId5"/>
    <p:sldId id="2141" r:id="rId6"/>
    <p:sldId id="2150" r:id="rId7"/>
    <p:sldId id="2151" r:id="rId8"/>
    <p:sldId id="2155" r:id="rId9"/>
    <p:sldId id="2152" r:id="rId10"/>
    <p:sldId id="2153" r:id="rId11"/>
    <p:sldId id="2154" r:id="rId12"/>
    <p:sldId id="2137" r:id="rId13"/>
    <p:sldId id="2156" r:id="rId14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32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North </a:t>
            </a:r>
            <a:r>
              <a:rPr lang="en-US" dirty="0" err="1" smtClean="0"/>
              <a:t>Battleford</a:t>
            </a:r>
            <a:r>
              <a:rPr lang="en-US" dirty="0" smtClean="0"/>
              <a:t> Airport  at 1910 UTC showing mostly cloudy skies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</a:t>
            </a:r>
            <a:r>
              <a:rPr lang="en-US" dirty="0" err="1" smtClean="0"/>
              <a:t>Nipawin</a:t>
            </a:r>
            <a:r>
              <a:rPr lang="en-US" dirty="0" smtClean="0"/>
              <a:t> Airport  at 1910 UTC showing partly to mostly cloudy skies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See http://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www.metcam.navcanada.ca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hb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index.jsp?lang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=e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Lloydminster Airport  at 1910 UTC showing partly cloudy skies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6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LVIS Campaign/June-July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17 July 2017 (DOY  198) </a:t>
            </a:r>
          </a:p>
          <a:p>
            <a:pPr eaLnBrk="1" hangingPunct="1"/>
            <a:r>
              <a:rPr lang="en-US" sz="2400" b="1" dirty="0" smtClean="0"/>
              <a:t>LVIS: BERMS – BOREAS Area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5899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North </a:t>
            </a:r>
            <a:r>
              <a:rPr lang="en-US" b="1" dirty="0" err="1"/>
              <a:t>Battleford</a:t>
            </a:r>
            <a:r>
              <a:rPr lang="en-US" b="1" dirty="0"/>
              <a:t> (CYQW) N52 46 09 W108 14 37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28063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484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err="1"/>
              <a:t>Nipawin</a:t>
            </a:r>
            <a:r>
              <a:rPr lang="pl-PL" b="1" dirty="0"/>
              <a:t> (CYBU) N53 19 59 W104 00 14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28063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VIS as flown - BERM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08" y="896144"/>
            <a:ext cx="5498592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7576" y="1976264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129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0170" y="1555249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131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6461" y="968152"/>
            <a:ext cx="455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7/6/17 As-flown lines &amp; acquisition segments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Content Placeholder 11"/>
          <p:cNvSpPr txBox="1">
            <a:spLocks/>
          </p:cNvSpPr>
          <p:nvPr/>
        </p:nvSpPr>
        <p:spPr bwMode="auto">
          <a:xfrm>
            <a:off x="94928" y="1328192"/>
            <a:ext cx="31683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</a:t>
            </a:r>
            <a:r>
              <a:rPr lang="en-US" sz="1600" dirty="0" smtClean="0"/>
              <a:t>131</a:t>
            </a:r>
            <a:r>
              <a:rPr lang="en-US" sz="1600" dirty="0" smtClean="0">
                <a:latin typeface="Arial" charset="0"/>
                <a:ea typeface="Calibri" charset="0"/>
              </a:rPr>
              <a:t>: Lloydminster (3x)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</a:t>
            </a:r>
            <a:r>
              <a:rPr lang="en-US" sz="1600" dirty="0" smtClean="0"/>
              <a:t>128</a:t>
            </a:r>
            <a:r>
              <a:rPr lang="en-US" sz="1600" dirty="0" smtClean="0">
                <a:latin typeface="Arial" charset="0"/>
                <a:ea typeface="Calibri" charset="0"/>
              </a:rPr>
              <a:t>: BERMS flux towers</a:t>
            </a:r>
            <a:endParaRPr lang="en-US" sz="1600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040" y="2480320"/>
            <a:ext cx="645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err="1" smtClean="0"/>
              <a:t>Will</a:t>
            </a:r>
            <a:r>
              <a:rPr lang="pl-PL" b="1" dirty="0" smtClean="0"/>
              <a:t> </a:t>
            </a:r>
            <a:r>
              <a:rPr lang="pl-PL" b="1" dirty="0" err="1" smtClean="0"/>
              <a:t>update</a:t>
            </a:r>
            <a:r>
              <a:rPr lang="pl-PL" b="1" dirty="0" smtClean="0"/>
              <a:t> </a:t>
            </a:r>
            <a:r>
              <a:rPr lang="pl-PL" b="1" dirty="0" err="1" smtClean="0"/>
              <a:t>when</a:t>
            </a:r>
            <a:r>
              <a:rPr lang="pl-PL" b="1" dirty="0" smtClean="0"/>
              <a:t> </a:t>
            </a:r>
            <a:r>
              <a:rPr lang="pl-PL" b="1" dirty="0" err="1" smtClean="0"/>
              <a:t>Quick-look</a:t>
            </a:r>
            <a:r>
              <a:rPr lang="pl-PL" b="1" dirty="0" smtClean="0"/>
              <a:t> products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available</a:t>
            </a:r>
            <a:r>
              <a:rPr lang="pl-PL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58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IS_350px.jpe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120" y="968152"/>
            <a:ext cx="5014872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17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198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BERMS – BOREAS Area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LVIS / Dynamic Aviation B-200T (N44U)</a:t>
            </a:r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17July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LIDAR: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Camera: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GGW Montana</a:t>
            </a:r>
          </a:p>
          <a:p>
            <a:r>
              <a:rPr lang="en-US" sz="1800" dirty="0" smtClean="0"/>
              <a:t>Crew: </a:t>
            </a:r>
            <a:r>
              <a:rPr lang="en-US" sz="1800" dirty="0" err="1" smtClean="0"/>
              <a:t>Grindrod</a:t>
            </a:r>
            <a:r>
              <a:rPr lang="en-US" sz="1800" dirty="0" smtClean="0"/>
              <a:t>, Nathan, Blair, </a:t>
            </a:r>
            <a:r>
              <a:rPr lang="en-US" sz="1800" dirty="0" err="1" smtClean="0"/>
              <a:t>Hofton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</a:t>
            </a:r>
            <a:r>
              <a:rPr lang="en-US" sz="1800" dirty="0" smtClean="0">
                <a:latin typeface="Arial" charset="0"/>
                <a:ea typeface="Calibri" charset="0"/>
              </a:rPr>
              <a:t>M </a:t>
            </a:r>
            <a:r>
              <a:rPr lang="en-US" sz="1800" dirty="0" err="1" smtClean="0">
                <a:latin typeface="Arial" charset="0"/>
                <a:ea typeface="Calibri" charset="0"/>
              </a:rPr>
              <a:t>Hofton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B Blair</a:t>
            </a:r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 smtClean="0"/>
              <a:t>Departed </a:t>
            </a:r>
            <a:r>
              <a:rPr lang="en-US" sz="1800" dirty="0"/>
              <a:t>GGW at 0900</a:t>
            </a:r>
          </a:p>
          <a:p>
            <a:r>
              <a:rPr lang="en-US" sz="1800" dirty="0"/>
              <a:t>Went to do 3 legacy lines in BERMS region</a:t>
            </a:r>
          </a:p>
          <a:p>
            <a:r>
              <a:rPr lang="en-US" sz="1800" dirty="0"/>
              <a:t>W-E line flown 3x due to clouds on east side</a:t>
            </a:r>
          </a:p>
          <a:p>
            <a:pPr lvl="1"/>
            <a:r>
              <a:rPr lang="en-US" sz="1800" dirty="0"/>
              <a:t>Offset last repeat</a:t>
            </a:r>
          </a:p>
          <a:p>
            <a:r>
              <a:rPr lang="en-US" sz="1800" dirty="0"/>
              <a:t>Line 801 goes over BOREAS flux tower and HELCIA sites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Line 129 and 3 other N-S lines</a:t>
            </a:r>
          </a:p>
          <a:p>
            <a:pPr lvl="1"/>
            <a:r>
              <a:rPr lang="en-US" sz="1800" dirty="0"/>
              <a:t>Did not finish lines due to 100 </a:t>
            </a:r>
            <a:r>
              <a:rPr lang="en-US" sz="1800" dirty="0" err="1"/>
              <a:t>kt</a:t>
            </a:r>
            <a:r>
              <a:rPr lang="en-US" sz="1800" dirty="0"/>
              <a:t> </a:t>
            </a:r>
            <a:r>
              <a:rPr lang="en-US" sz="1800" dirty="0" smtClean="0"/>
              <a:t>headwind</a:t>
            </a:r>
          </a:p>
          <a:p>
            <a:pPr lvl="1"/>
            <a:r>
              <a:rPr lang="en-US" sz="1800" dirty="0" smtClean="0"/>
              <a:t>RTB due to low fuel</a:t>
            </a:r>
          </a:p>
          <a:p>
            <a:endParaRPr lang="en-US" sz="1800" dirty="0"/>
          </a:p>
          <a:p>
            <a:r>
              <a:rPr lang="en-US" sz="1800" dirty="0" smtClean="0"/>
              <a:t>Tues 7/18 – transit home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5" name="Picture 4" descr="LVIS_350px.jpe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120" y="968152"/>
            <a:ext cx="50148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17July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198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72</a:t>
            </a:r>
            <a:r>
              <a:rPr lang="en-US" dirty="0" smtClean="0">
                <a:solidFill>
                  <a:schemeClr val="accent2"/>
                </a:solidFill>
              </a:rPr>
              <a:t>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601123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Tuesday 18 </a:t>
            </a:r>
            <a:r>
              <a:rPr lang="en-US" sz="1800" b="1" dirty="0"/>
              <a:t>July 2017 (DOY </a:t>
            </a:r>
            <a:r>
              <a:rPr lang="en-US" sz="1800" b="1" dirty="0" smtClean="0"/>
              <a:t>199)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Transit GGW – Maryland/Virginia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Deployment complete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7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</a:p>
        </p:txBody>
      </p:sp>
      <p:pic>
        <p:nvPicPr>
          <p:cNvPr id="3" name="Picture 2" descr="DSC_02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48"/>
            <a:ext cx="86868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379" y="4816514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N44 “Unicorn” prepares for its journey to Montana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1112168"/>
            <a:ext cx="27432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44" y="1112168"/>
            <a:ext cx="27432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2" y="1112168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3056384"/>
            <a:ext cx="27432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056384"/>
            <a:ext cx="27432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305638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92" y="1112168"/>
            <a:ext cx="4114800" cy="2741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416" y="1112168"/>
            <a:ext cx="4114800" cy="274144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6200000">
            <a:off x="2483768" y="2784104"/>
            <a:ext cx="4572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482" y="1328192"/>
            <a:ext cx="205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Vis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1830Z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6803" y="1256184"/>
            <a:ext cx="1932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1830Z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96544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Partly cloudy across southern Saskatchewan and the BERMS/BOREAS area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16200000">
            <a:off x="6825952" y="2827784"/>
            <a:ext cx="4572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3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17 at 13.38.0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289" y="890417"/>
            <a:ext cx="6443471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7-07-17 at 13.38.23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584" y="3992488"/>
            <a:ext cx="2591309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6863680" y="4424536"/>
            <a:ext cx="1224136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45027" y="2696344"/>
            <a:ext cx="72008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9489" y="3401827"/>
            <a:ext cx="72008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81508" y="2724561"/>
            <a:ext cx="72008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096" y="968152"/>
            <a:ext cx="568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BERMS Area Canadian Aviation </a:t>
            </a:r>
            <a:r>
              <a:rPr lang="en-US" b="1" dirty="0" err="1" smtClean="0"/>
              <a:t>Webcameras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41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17 July 2017/DOY 198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BERMS – BOREAS Area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631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Lloydminster Airport (CYLL) N53 18 33 W110 04 21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</p:spTree>
    <p:extLst>
      <p:ext uri="{BB962C8B-B14F-4D97-AF65-F5344CB8AC3E}">
        <p14:creationId xmlns:p14="http://schemas.microsoft.com/office/powerpoint/2010/main" val="208366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2080595102</TotalTime>
  <Words>468</Words>
  <Application>Microsoft Macintosh PowerPoint</Application>
  <PresentationFormat>Custom</PresentationFormat>
  <Paragraphs>95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Photo Editor Photo</vt:lpstr>
      <vt:lpstr>PowerPoint Presentation</vt:lpstr>
      <vt:lpstr>17 July 2017/DOY 198 BERMS – BOREAS Area</vt:lpstr>
      <vt:lpstr>17 July 2017/DOY 198 BERMS – BOREAS Area</vt:lpstr>
      <vt:lpstr>17July 2017/DOY 198 72-Hour Look Ahead</vt:lpstr>
      <vt:lpstr>17 July 2017/DOY 198 BERMS – BOREAS Area</vt:lpstr>
      <vt:lpstr>17 July 2017/DOY 198 BERMS – BOREAS Area</vt:lpstr>
      <vt:lpstr>17 July 2017/DOY 198 BERMS – BOREAS Area</vt:lpstr>
      <vt:lpstr>17 July 2017/DOY 198 BERMS – BOREAS Area</vt:lpstr>
      <vt:lpstr>17 July 2017/DOY 198 BERMS – BOREAS Area</vt:lpstr>
      <vt:lpstr>17 July 2017/DOY 198 BERMS – BOREAS Area</vt:lpstr>
      <vt:lpstr>17 July 2017/DOY 198 BERMS – BOREAS Area</vt:lpstr>
      <vt:lpstr>17 July 2017/DOY 198 BERMS – BOREAS Area</vt:lpstr>
      <vt:lpstr>17 July 2017/DOY 198 BERMS – BOREAS 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3618</cp:revision>
  <cp:lastPrinted>2012-09-27T19:06:18Z</cp:lastPrinted>
  <dcterms:created xsi:type="dcterms:W3CDTF">2011-01-14T21:06:41Z</dcterms:created>
  <dcterms:modified xsi:type="dcterms:W3CDTF">2017-07-19T12:50:29Z</dcterms:modified>
</cp:coreProperties>
</file>